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7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60"/>
  </p:normalViewPr>
  <p:slideViewPr>
    <p:cSldViewPr snapToGrid="0">
      <p:cViewPr varScale="1">
        <p:scale>
          <a:sx n="80" d="100"/>
          <a:sy n="80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A8C64-0D96-4336-A4A1-05107594C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3E1A21-67CC-4597-8270-61F673E4E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79758C-F72C-4946-9E99-4EA86C7A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9951-41C3-44CA-A70D-DD2BC9EDC6DB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BA264E-EDDD-4329-9DD8-F3065B42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60BDE9-8DEA-46B0-867B-46F08A74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AB07-98DE-4E3B-BD9F-66169A12B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63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496D6-E3A9-48AF-AAA8-924CF18E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D96A31-6E5B-4F13-822D-77775956A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4B1D9-9F5C-4A2C-BBDC-E1A8E15A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9951-41C3-44CA-A70D-DD2BC9EDC6DB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A97787-CCD9-455A-9D7F-DDAF23BF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0CBB3-4F61-4252-AD91-03D57FDD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AB07-98DE-4E3B-BD9F-66169A12B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9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21BFE1-A3AA-4D86-8AE3-77FAEC8D1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92BD0E-917F-475B-A35D-09A47618F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2858A2-F21C-4918-9C66-CCAB0D21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9951-41C3-44CA-A70D-DD2BC9EDC6DB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2892AB-BBD4-4AB3-AE27-F1BDC0CA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90C33-A902-4D79-B1E7-94CCC7BD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AB07-98DE-4E3B-BD9F-66169A12B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6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B2CE2-B505-41DF-B3A5-922F3ABF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0399F4-CECE-4D62-914F-39B19E69B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D57584-858B-4EEB-BAF1-7CFB446C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9951-41C3-44CA-A70D-DD2BC9EDC6DB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E87FB2-3E65-4CFB-B0D9-F5180547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24512B-6115-4F8F-8863-E2AF8BF2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AB07-98DE-4E3B-BD9F-66169A12B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10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2C5B4-DFC8-43CE-8EB5-2266B772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F0307F-5A97-4229-B1C8-D9E434EF0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E2A35-FB20-47B1-A4FD-3D8D9EAA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9951-41C3-44CA-A70D-DD2BC9EDC6DB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EC753-BA0F-43CC-AB1E-83AE97374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C17DD9-602E-40F8-8E27-BC090645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AB07-98DE-4E3B-BD9F-66169A12B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70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F9204-75A1-4165-9937-088C778F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09B282-C5A9-4E49-BB08-F81BB5675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20529B-695F-4E47-BE54-97560C6CC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0EE84B-5EAA-4636-829C-5495EAAD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9951-41C3-44CA-A70D-DD2BC9EDC6DB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7BA16C-24BB-453E-AD97-4F7D1F66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78AE1A-CBA3-4371-BDBE-E6585CC2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AB07-98DE-4E3B-BD9F-66169A12B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1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BD968-182E-4BA5-B85F-479F8686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3A6877-13C7-43BE-86EC-16A100652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FB6665-858D-439D-AF8C-0365E47A6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FC1538-D55F-4C09-9037-B7D5F4C95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09FBD2-5D6E-430F-AE2F-2C1BE97E8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A8928E-747E-45AB-B192-46C54029F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9951-41C3-44CA-A70D-DD2BC9EDC6DB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031048-FB6A-4D14-AD81-7F31A80B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67EA65-93F0-43A0-9A36-C93F6EDE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AB07-98DE-4E3B-BD9F-66169A12B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3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5DE26-320E-441C-9975-EF5E81B4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CFD63D-F0E2-4414-9A41-161CA663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9951-41C3-44CA-A70D-DD2BC9EDC6DB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9C87AE-BEED-4028-B836-B6CCE6887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0379B4-B19C-4D5B-B075-DD7240E4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AB07-98DE-4E3B-BD9F-66169A12B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8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FCE954-3DE7-49C2-AEB5-D56096AC5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9951-41C3-44CA-A70D-DD2BC9EDC6DB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5F97A4-9973-4C37-BC8D-33C76F32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668B7E-C4D6-42BD-9DCA-395DD15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AB07-98DE-4E3B-BD9F-66169A12B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3C108-A3F7-440C-A927-18D8C8FA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827ABA-89F4-4E68-882A-4CDE0A789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2FDAFB-24CF-46E1-AA57-1261571B8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17943E-5507-4521-AAD7-BB53A0CD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9951-41C3-44CA-A70D-DD2BC9EDC6DB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EFC31D-6B48-4F11-8415-026AF2E1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483850-BC97-498F-9E72-41608931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AB07-98DE-4E3B-BD9F-66169A12B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0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B80F3-EBA5-4774-B601-52FF8D09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8616E3-B408-48B3-8069-40DBBC38D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2D9C92-C954-47FC-B3B0-B7C3951A1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45E756-C664-4D55-999B-080D6E1C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9951-41C3-44CA-A70D-DD2BC9EDC6DB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1352E9-4C9A-45A0-B458-1135E41B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DA3EBB-03C2-4390-A83A-A83BC65B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AB07-98DE-4E3B-BD9F-66169A12B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6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4190E-6AA4-4FF1-B8B3-E5B78AD9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CF6C68-C540-4B14-B74C-D738CBFBB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9B4972-2829-4153-AD9D-24068E56A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99951-41C3-44CA-A70D-DD2BC9EDC6DB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D323F8-E6C4-4C00-B352-D6B9259CD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CD28CB-3C0A-4A50-84DD-BAC2DBE10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5AB07-98DE-4E3B-BD9F-66169A12B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7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19B9EA9-7BC6-4E3B-9704-37B29143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3154E-48A4-482A-B967-094C8ADE0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499" y="1122363"/>
            <a:ext cx="10144125" cy="2906712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Мастер-класс </a:t>
            </a:r>
            <a:br>
              <a:rPr lang="ru-RU" sz="66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</a:br>
            <a:r>
              <a:rPr lang="ru-RU" sz="66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для родителей с детьми</a:t>
            </a:r>
            <a:br>
              <a:rPr lang="ru-RU" sz="66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</a:br>
            <a:r>
              <a:rPr lang="ru-RU" sz="66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«Новогодняя игрушка»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3C494-373C-4A8A-800D-9584816B6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5401" y="4952602"/>
            <a:ext cx="2400300" cy="108624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Воспитатель 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2 младшей группы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Остапенко М.С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C2EDE47-29B1-48D7-A839-9BACEC72FC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0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B24B339-9B52-4494-B436-EA1C2F9F9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CD7E806-AB29-43BC-9228-B078FB46B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9" y="368298"/>
            <a:ext cx="8877301" cy="6356351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ru-RU" sz="3100" b="1" dirty="0">
                <a:latin typeface="Bahnschrift Light Condensed" panose="020B0502040204020203" pitchFamily="34" charset="0"/>
              </a:rPr>
              <a:t>Цель:</a:t>
            </a:r>
          </a:p>
          <a:p>
            <a:pPr marL="0" indent="0" algn="just">
              <a:buNone/>
            </a:pPr>
            <a:r>
              <a:rPr lang="ru-RU" sz="3100" b="1" dirty="0">
                <a:latin typeface="Bahnschrift Light Condensed" panose="020B0502040204020203" pitchFamily="34" charset="0"/>
              </a:rPr>
              <a:t> </a:t>
            </a:r>
            <a:r>
              <a:rPr lang="ru-RU" sz="31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у родителей и детей предновогоднее настроение, способствовать сближению детей и родителей в процессе творческой подготовки к Новому году.</a:t>
            </a:r>
          </a:p>
          <a:p>
            <a:pPr algn="just">
              <a:buFontTx/>
              <a:buChar char="-"/>
            </a:pPr>
            <a:r>
              <a:rPr lang="ru-RU" sz="31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 родителей и детей с разными техниками выполнения новогодних игрушек в домашних условиях.</a:t>
            </a:r>
          </a:p>
          <a:p>
            <a:pPr algn="just">
              <a:buFontTx/>
              <a:buChar char="-"/>
            </a:pPr>
            <a:endParaRPr lang="ru-RU" sz="31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3100" b="1" i="0" dirty="0">
                <a:effectLst/>
                <a:latin typeface="Bahnschrift Light Condensed" panose="020B0502040204020203" pitchFamily="34" charset="0"/>
              </a:rPr>
              <a:t>Задачи:</a:t>
            </a:r>
          </a:p>
          <a:p>
            <a:pPr algn="just"/>
            <a:r>
              <a:rPr lang="ru-RU" sz="31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 практическим приёмам изготовления украшений к новому году совместно родителей с детьми.</a:t>
            </a:r>
          </a:p>
          <a:p>
            <a:pPr algn="just"/>
            <a:r>
              <a:rPr lang="ru-RU" sz="31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художественный вкус в процессе подбора элементов для декорирования изделий.</a:t>
            </a:r>
          </a:p>
          <a:p>
            <a:pPr algn="just"/>
            <a:r>
              <a:rPr lang="ru-RU" sz="31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интерес к совместному творческому процессу.</a:t>
            </a:r>
          </a:p>
          <a:p>
            <a:pPr algn="just"/>
            <a:r>
              <a:rPr lang="ru-RU" sz="31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 детей мелкую моторику рук, координацию движений, воображение, глазомер.</a:t>
            </a:r>
          </a:p>
          <a:p>
            <a:pPr algn="just"/>
            <a:r>
              <a:rPr lang="ru-RU" sz="31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совместной деятельности со взрослыми, усидчивость, аккуратность в работе, желание доводить начатое дело до конца, украшать свою квартиру, детскую комнату к Новому году.</a:t>
            </a:r>
          </a:p>
          <a:p>
            <a:pPr algn="just"/>
            <a:r>
              <a:rPr lang="ru-RU" sz="31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Учить детей и родителей своими поделками радовать родных и близких совместно встречая Новый год и Рождество.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46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D192885-3DD9-4D6F-9E75-32081B482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1A4F3-4BCF-4AEF-B97D-1C0EBC47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Этапы проведения мастер-класса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54432-FF9C-451A-B555-6A9C308A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33500"/>
            <a:ext cx="11811000" cy="5359400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Приветствие. Презентация педагогом своей деятельности.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Введение в тему. Материалы инструменты. Показ выставочного материала.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2. Основной этап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- Объяснение особенностей изготовления Новогодней игрушки.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- Самостоятельное выполнение работы.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3. Заключительный этап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- Выставка работ.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- Обсуждения участниками мастер – класса и подведение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итогов.</a:t>
            </a:r>
          </a:p>
        </p:txBody>
      </p:sp>
    </p:spTree>
    <p:extLst>
      <p:ext uri="{BB962C8B-B14F-4D97-AF65-F5344CB8AC3E}">
        <p14:creationId xmlns:p14="http://schemas.microsoft.com/office/powerpoint/2010/main" val="76470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28FBE73-3560-481B-A91F-772A2053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9723D-3A8D-403E-AAE7-40F8BF02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799EC6-A3B1-4360-B026-E0EDE9AD2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438275"/>
            <a:ext cx="11563350" cy="4738688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праздник всегда был и остается самым любимым праздником детворы и взрослых. У большинства людей этот праздник является семейным праздником. Традиция наряжать елку в канун Нового года сохраняется и усиливает ощущение праздника.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елочных игрушек началась около трехсот лет 			   назад. До этого декор новогодней елки был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съедобным (орехи, сладости,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фрукты).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DDC67E6-1028-49C2-A521-C8EDACA44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C17A1-2F20-45AD-AFB2-C79A402E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7938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Откуда появилась традиция наряжать елку?</a:t>
            </a:r>
            <a:br>
              <a:rPr lang="ru-RU" sz="7200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r>
              <a:rPr lang="ru-RU" sz="7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История Новогодней игрушки</a:t>
            </a:r>
          </a:p>
        </p:txBody>
      </p:sp>
    </p:spTree>
    <p:extLst>
      <p:ext uri="{BB962C8B-B14F-4D97-AF65-F5344CB8AC3E}">
        <p14:creationId xmlns:p14="http://schemas.microsoft.com/office/powerpoint/2010/main" val="139257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DDC67E6-1028-49C2-A521-C8EDACA44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C17A1-2F20-45AD-AFB2-C79A402E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7938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Выставка новогодних игрушек выполненных своими руками</a:t>
            </a:r>
          </a:p>
        </p:txBody>
      </p:sp>
    </p:spTree>
    <p:extLst>
      <p:ext uri="{BB962C8B-B14F-4D97-AF65-F5344CB8AC3E}">
        <p14:creationId xmlns:p14="http://schemas.microsoft.com/office/powerpoint/2010/main" val="272877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DDC67E6-1028-49C2-A521-C8EDACA44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1A67A2-DD45-47EF-96D1-84017E3FF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676525"/>
            <a:ext cx="5207000" cy="39052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9BE3BA-07EE-4478-B35C-0FA5CBF3B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266700"/>
            <a:ext cx="5972175" cy="44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2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FF5FDE7-BE56-4573-9F92-861E5252F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31" y="0"/>
            <a:ext cx="12259731" cy="689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BAF60-2AFC-4374-8895-2FC1B067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Новогодняя игрушка из фетра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8C442E1-A69A-40E3-89ED-EA6A3D1ED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0" y="1511150"/>
            <a:ext cx="4852459" cy="517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FFABD4-8831-41E3-A52E-818681A77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784" y="1819275"/>
            <a:ext cx="5796156" cy="441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4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1AEB16F-AFB1-4477-90AF-3211ED924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CC9E0-3A69-4D54-8490-04215594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Итог мастер-класса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C3E65-1085-4518-987B-B974CF7EF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71625"/>
            <a:ext cx="11496675" cy="3552825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готовитесь к Новому году? </a:t>
            </a:r>
          </a:p>
          <a:p>
            <a:pPr marL="514350" indent="-514350" algn="just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новогодние игрушки, которые передаются из поколения в поколении? </a:t>
            </a:r>
          </a:p>
          <a:p>
            <a:pPr marL="514350" indent="-514350" algn="just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 Вас в семье есть новогодние традиции? 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4. Плюсы и минусы настоящей елки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5. Какие традиционные блюда Вы готовите на        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новогодний стол?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988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361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Bahnschrift Condensed</vt:lpstr>
      <vt:lpstr>Bahnschrift Light Condensed</vt:lpstr>
      <vt:lpstr>Calibri</vt:lpstr>
      <vt:lpstr>Calibri Light</vt:lpstr>
      <vt:lpstr>Times New Roman</vt:lpstr>
      <vt:lpstr>Тема Office</vt:lpstr>
      <vt:lpstr>Мастер-класс  для родителей с детьми «Новогодняя игрушка»</vt:lpstr>
      <vt:lpstr>Презентация PowerPoint</vt:lpstr>
      <vt:lpstr>Этапы проведения мастер-класса</vt:lpstr>
      <vt:lpstr>Актуальность</vt:lpstr>
      <vt:lpstr>Откуда появилась традиция наряжать елку? История Новогодней игрушки</vt:lpstr>
      <vt:lpstr>Выставка новогодних игрушек выполненных своими руками</vt:lpstr>
      <vt:lpstr>Презентация PowerPoint</vt:lpstr>
      <vt:lpstr>Новогодняя игрушка из фетра</vt:lpstr>
      <vt:lpstr>Итог мастер-класса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для родителей с детьми «Новогодняя игрушка»</dc:title>
  <dc:creator>Мария Остапенко</dc:creator>
  <cp:lastModifiedBy>Мария Остапенко</cp:lastModifiedBy>
  <cp:revision>15</cp:revision>
  <dcterms:created xsi:type="dcterms:W3CDTF">2022-12-05T13:46:40Z</dcterms:created>
  <dcterms:modified xsi:type="dcterms:W3CDTF">2023-01-04T08:57:17Z</dcterms:modified>
</cp:coreProperties>
</file>